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6DB"/>
    <a:srgbClr val="BBA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57" autoAdjust="0"/>
    <p:restoredTop sz="94660"/>
  </p:normalViewPr>
  <p:slideViewPr>
    <p:cSldViewPr snapToGrid="0">
      <p:cViewPr varScale="1">
        <p:scale>
          <a:sx n="93" d="100"/>
          <a:sy n="93" d="100"/>
        </p:scale>
        <p:origin x="3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16-Jun-24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05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16-Jun-24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795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16-Jun-24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8477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16-Jun-24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66429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16-Jun-24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5978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16-Jun-24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4598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16-Jun-24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358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16-Jun-24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0519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16-Jun-24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38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16-Jun-24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09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16-Jun-24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02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16-Jun-24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413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16-Jun-24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138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16-Jun-24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81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16-Jun-24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15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16-Jun-24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33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16-Jun-24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9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16-Jun-24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832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  <p:sldLayoutId id="2147483800" r:id="rId12"/>
    <p:sldLayoutId id="2147483801" r:id="rId13"/>
    <p:sldLayoutId id="2147483802" r:id="rId14"/>
    <p:sldLayoutId id="2147483803" r:id="rId15"/>
    <p:sldLayoutId id="2147483804" r:id="rId16"/>
    <p:sldLayoutId id="214748380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88508" y="5094837"/>
            <a:ext cx="3307492" cy="689500"/>
          </a:xfrm>
        </p:spPr>
        <p:txBody>
          <a:bodyPr>
            <a:normAutofit fontScale="85000" lnSpcReduction="10000"/>
          </a:bodyPr>
          <a:lstStyle/>
          <a:p>
            <a:r>
              <a:rPr lang="mk-MK" dirty="0" smtClean="0">
                <a:solidFill>
                  <a:srgbClr val="FFF6DB"/>
                </a:solidFill>
              </a:rPr>
              <a:t>Бранко Георгиев </a:t>
            </a:r>
            <a:r>
              <a:rPr lang="en-US" dirty="0" smtClean="0">
                <a:solidFill>
                  <a:srgbClr val="FFF6DB"/>
                </a:solidFill>
              </a:rPr>
              <a:t>– 213077</a:t>
            </a:r>
          </a:p>
          <a:p>
            <a:r>
              <a:rPr lang="mk-MK" dirty="0" smtClean="0">
                <a:solidFill>
                  <a:srgbClr val="FFF6DB"/>
                </a:solidFill>
              </a:rPr>
              <a:t>Димитар Нешкоски</a:t>
            </a:r>
            <a:r>
              <a:rPr lang="en-US" dirty="0" smtClean="0">
                <a:solidFill>
                  <a:srgbClr val="FFF6DB"/>
                </a:solidFill>
              </a:rPr>
              <a:t> – 213161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2" y="57665"/>
            <a:ext cx="1265538" cy="12655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71600" y="3104579"/>
            <a:ext cx="43495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6DB"/>
                </a:solidFill>
              </a:rPr>
              <a:t>- React.js Application -</a:t>
            </a:r>
            <a:endParaRPr lang="en-US" sz="2400" dirty="0">
              <a:solidFill>
                <a:srgbClr val="FFF6DB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878"/>
          <a:stretch/>
        </p:blipFill>
        <p:spPr>
          <a:xfrm>
            <a:off x="1371600" y="2071785"/>
            <a:ext cx="3719383" cy="133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37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525475"/>
            <a:ext cx="8610600" cy="1293028"/>
          </a:xfrm>
        </p:spPr>
        <p:txBody>
          <a:bodyPr/>
          <a:lstStyle/>
          <a:p>
            <a:r>
              <a:rPr lang="mk-MK" dirty="0" smtClean="0">
                <a:solidFill>
                  <a:srgbClr val="BBAEF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Што е „</a:t>
            </a:r>
            <a:r>
              <a:rPr lang="en-US" dirty="0" err="1" smtClean="0">
                <a:solidFill>
                  <a:srgbClr val="BBAEF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kinoteka</a:t>
            </a:r>
            <a:r>
              <a:rPr lang="mk-MK" dirty="0" smtClean="0">
                <a:solidFill>
                  <a:srgbClr val="BBAEF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“?</a:t>
            </a:r>
            <a:endParaRPr lang="en-US" dirty="0">
              <a:solidFill>
                <a:srgbClr val="BBAEF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9411" y="3026582"/>
            <a:ext cx="10344665" cy="2097354"/>
          </a:xfrm>
        </p:spPr>
        <p:txBody>
          <a:bodyPr/>
          <a:lstStyle/>
          <a:p>
            <a:r>
              <a:rPr lang="mk-MK" dirty="0" smtClean="0">
                <a:solidFill>
                  <a:srgbClr val="FFF6DB"/>
                </a:solidFill>
              </a:rPr>
              <a:t>Современа апликација за пребарување, зачувување и истражување на најпопуларните филмови на светската сцена</a:t>
            </a:r>
          </a:p>
          <a:p>
            <a:r>
              <a:rPr lang="mk-MK" dirty="0" smtClean="0">
                <a:solidFill>
                  <a:srgbClr val="FFF6DB"/>
                </a:solidFill>
              </a:rPr>
              <a:t>Дигитална репрезентација на физичко кино со 3 кино сали</a:t>
            </a:r>
          </a:p>
          <a:p>
            <a:r>
              <a:rPr lang="mk-MK" dirty="0" smtClean="0">
                <a:solidFill>
                  <a:srgbClr val="FFF6DB"/>
                </a:solidFill>
              </a:rPr>
              <a:t>Вашиот персонален дневник со омилени филмови</a:t>
            </a:r>
            <a:endParaRPr lang="en-US" dirty="0">
              <a:solidFill>
                <a:srgbClr val="FFF6DB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2" y="57665"/>
            <a:ext cx="1265538" cy="126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611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8595" y="313334"/>
            <a:ext cx="8610600" cy="1293028"/>
          </a:xfrm>
        </p:spPr>
        <p:txBody>
          <a:bodyPr/>
          <a:lstStyle/>
          <a:p>
            <a:r>
              <a:rPr lang="mk-MK" dirty="0" smtClean="0">
                <a:solidFill>
                  <a:srgbClr val="BBAEFE"/>
                </a:solidFill>
              </a:rPr>
              <a:t>Функционалности</a:t>
            </a:r>
            <a:r>
              <a:rPr lang="mk-MK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2849" y="2062754"/>
            <a:ext cx="5863281" cy="3786111"/>
          </a:xfrm>
        </p:spPr>
        <p:txBody>
          <a:bodyPr>
            <a:normAutofit/>
          </a:bodyPr>
          <a:lstStyle/>
          <a:p>
            <a:r>
              <a:rPr lang="mk-MK" sz="2000" dirty="0" smtClean="0">
                <a:solidFill>
                  <a:srgbClr val="FFF6DB"/>
                </a:solidFill>
              </a:rPr>
              <a:t>Уникатна галерија со сите најпопуларни филмови</a:t>
            </a:r>
          </a:p>
          <a:p>
            <a:r>
              <a:rPr lang="mk-MK" sz="2000" dirty="0" smtClean="0">
                <a:solidFill>
                  <a:srgbClr val="FFF6DB"/>
                </a:solidFill>
              </a:rPr>
              <a:t>Детали за секој филм (трејлер, инфо, коментари, рејтинг)</a:t>
            </a:r>
          </a:p>
          <a:p>
            <a:r>
              <a:rPr lang="mk-MK" sz="2000" dirty="0" smtClean="0">
                <a:solidFill>
                  <a:srgbClr val="FFF6DB"/>
                </a:solidFill>
              </a:rPr>
              <a:t>Креирање на листа со омилени видео проекции</a:t>
            </a:r>
          </a:p>
          <a:p>
            <a:r>
              <a:rPr lang="mk-MK" sz="2000" dirty="0" smtClean="0">
                <a:solidFill>
                  <a:srgbClr val="FFF6DB"/>
                </a:solidFill>
              </a:rPr>
              <a:t>Резервација на билети</a:t>
            </a:r>
          </a:p>
          <a:p>
            <a:r>
              <a:rPr lang="mk-MK" sz="2000" dirty="0" smtClean="0">
                <a:solidFill>
                  <a:srgbClr val="FFF6DB"/>
                </a:solidFill>
              </a:rPr>
              <a:t>Оставање на оцени и коментар за гледани филмови </a:t>
            </a:r>
          </a:p>
          <a:p>
            <a:r>
              <a:rPr lang="mk-MK" sz="2000" dirty="0" smtClean="0">
                <a:solidFill>
                  <a:srgbClr val="FFF6DB"/>
                </a:solidFill>
              </a:rPr>
              <a:t>Преглед и организација на тековни/изминати резервации</a:t>
            </a:r>
            <a:endParaRPr lang="en-US" sz="2000" dirty="0">
              <a:solidFill>
                <a:srgbClr val="FFF6DB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2" y="57665"/>
            <a:ext cx="1265538" cy="12655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705" y="1703123"/>
            <a:ext cx="2445937" cy="11939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266" y="3148071"/>
            <a:ext cx="2445937" cy="14208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9705" y="4828640"/>
            <a:ext cx="4707105" cy="14825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/>
          <p:cNvPicPr/>
          <p:nvPr/>
        </p:nvPicPr>
        <p:blipFill rotWithShape="1">
          <a:blip r:embed="rId6"/>
          <a:srcRect l="35120" t="1724" r="34665"/>
          <a:stretch/>
        </p:blipFill>
        <p:spPr>
          <a:xfrm>
            <a:off x="9589510" y="1703123"/>
            <a:ext cx="1997300" cy="2865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42502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5222" y="396397"/>
            <a:ext cx="7930978" cy="1293028"/>
          </a:xfrm>
        </p:spPr>
        <p:txBody>
          <a:bodyPr/>
          <a:lstStyle/>
          <a:p>
            <a:r>
              <a:rPr lang="mk-MK" dirty="0" smtClean="0">
                <a:solidFill>
                  <a:srgbClr val="BBAEFE"/>
                </a:solidFill>
              </a:rPr>
              <a:t>Персонализирај ја својата кинотека</a:t>
            </a:r>
            <a:endParaRPr lang="en-US" dirty="0">
              <a:solidFill>
                <a:srgbClr val="BBAEF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mk-MK" dirty="0" smtClean="0">
                <a:solidFill>
                  <a:srgbClr val="FFF6DB"/>
                </a:solidFill>
              </a:rPr>
              <a:t>Креирајте кориснички профил и откријте го целосниот потенцијал на апликацијата</a:t>
            </a:r>
          </a:p>
          <a:p>
            <a:r>
              <a:rPr lang="mk-MK" dirty="0" smtClean="0">
                <a:solidFill>
                  <a:srgbClr val="FFF6DB"/>
                </a:solidFill>
              </a:rPr>
              <a:t>Брза, лесна и безбедна регистрација</a:t>
            </a:r>
          </a:p>
          <a:p>
            <a:r>
              <a:rPr lang="mk-MK" dirty="0" smtClean="0">
                <a:solidFill>
                  <a:srgbClr val="FFF6DB"/>
                </a:solidFill>
              </a:rPr>
              <a:t>Интегрирано со база на податоци која безбедно ги зачувува сите ваши персонални преференци и информации</a:t>
            </a:r>
          </a:p>
          <a:p>
            <a:endParaRPr lang="mk-MK" dirty="0"/>
          </a:p>
          <a:p>
            <a:endParaRPr lang="mk-MK" dirty="0" smtClean="0"/>
          </a:p>
          <a:p>
            <a:endParaRPr lang="mk-MK" dirty="0"/>
          </a:p>
          <a:p>
            <a:endParaRPr lang="mk-MK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248" y="4497858"/>
            <a:ext cx="4494167" cy="17896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988" y="4497858"/>
            <a:ext cx="4660199" cy="1861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2" y="57665"/>
            <a:ext cx="1265538" cy="126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812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2734" y="381257"/>
            <a:ext cx="7641361" cy="1293028"/>
          </a:xfrm>
        </p:spPr>
        <p:txBody>
          <a:bodyPr/>
          <a:lstStyle/>
          <a:p>
            <a:r>
              <a:rPr lang="mk-MK" dirty="0" smtClean="0">
                <a:solidFill>
                  <a:srgbClr val="BBAEFE"/>
                </a:solidFill>
              </a:rPr>
              <a:t>Интерактивен и респонзивен дизајн</a:t>
            </a:r>
            <a:endParaRPr lang="en-US" dirty="0">
              <a:solidFill>
                <a:srgbClr val="BBAEF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952" y="5012157"/>
            <a:ext cx="6321511" cy="1161536"/>
          </a:xfrm>
        </p:spPr>
        <p:txBody>
          <a:bodyPr>
            <a:normAutofit/>
          </a:bodyPr>
          <a:lstStyle/>
          <a:p>
            <a:r>
              <a:rPr lang="mk-MK" sz="2000" dirty="0">
                <a:solidFill>
                  <a:srgbClr val="FFF6DB"/>
                </a:solidFill>
              </a:rPr>
              <a:t>Резпонзивен приказ на содржината на екранот</a:t>
            </a:r>
            <a:endParaRPr lang="en-US" sz="2000" dirty="0">
              <a:solidFill>
                <a:srgbClr val="FFF6DB"/>
              </a:solidFill>
            </a:endParaRPr>
          </a:p>
          <a:p>
            <a:r>
              <a:rPr lang="mk-MK" sz="2000" dirty="0">
                <a:solidFill>
                  <a:srgbClr val="FFF6DB"/>
                </a:solidFill>
              </a:rPr>
              <a:t>Лесна навигација низ апликацијата </a:t>
            </a:r>
            <a:r>
              <a:rPr lang="mk-MK" dirty="0" smtClean="0"/>
              <a:t>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2" y="57665"/>
            <a:ext cx="1265538" cy="126553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5863281" y="2360244"/>
            <a:ext cx="5937422" cy="12076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mk-MK" dirty="0" smtClean="0">
                <a:solidFill>
                  <a:srgbClr val="FFF6DB"/>
                </a:solidFill>
              </a:rPr>
              <a:t>Едноставен, модерен и уникатен дизајн</a:t>
            </a:r>
          </a:p>
          <a:p>
            <a:r>
              <a:rPr lang="mk-MK" dirty="0" smtClean="0">
                <a:solidFill>
                  <a:srgbClr val="FFF6DB"/>
                </a:solidFill>
              </a:rPr>
              <a:t>Комплементарна палета на бои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mk-MK" dirty="0" smtClean="0"/>
              <a:t>	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341" y="3683243"/>
            <a:ext cx="2603157" cy="25379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4502" y="1674285"/>
            <a:ext cx="3758773" cy="26933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9455" y="3893452"/>
            <a:ext cx="804116" cy="731520"/>
          </a:xfrm>
          <a:prstGeom prst="hexagon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6097" y="5041563"/>
            <a:ext cx="804672" cy="734216"/>
          </a:xfrm>
          <a:prstGeom prst="hexagon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8938" y="3893452"/>
            <a:ext cx="805220" cy="731520"/>
          </a:xfrm>
          <a:prstGeom prst="hexagon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69486" y="5041564"/>
            <a:ext cx="804672" cy="734216"/>
          </a:xfrm>
          <a:prstGeom prst="hexagon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9746768" y="4624972"/>
            <a:ext cx="73680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Primary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0705836" y="4624972"/>
            <a:ext cx="9308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Secondary</a:t>
            </a:r>
            <a:endParaRPr lang="en-US" sz="1100" dirty="0"/>
          </a:p>
        </p:txBody>
      </p:sp>
      <p:sp>
        <p:nvSpPr>
          <p:cNvPr id="25" name="Rectangle 24"/>
          <p:cNvSpPr/>
          <p:nvPr/>
        </p:nvSpPr>
        <p:spPr>
          <a:xfrm>
            <a:off x="9746768" y="5799955"/>
            <a:ext cx="72994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Accent</a:t>
            </a:r>
            <a:endParaRPr lang="en-US" sz="1100" dirty="0"/>
          </a:p>
        </p:txBody>
      </p:sp>
      <p:sp>
        <p:nvSpPr>
          <p:cNvPr id="26" name="Rectangle 25"/>
          <p:cNvSpPr/>
          <p:nvPr/>
        </p:nvSpPr>
        <p:spPr>
          <a:xfrm>
            <a:off x="10658083" y="5799955"/>
            <a:ext cx="1026382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Background</a:t>
            </a:r>
            <a:endParaRPr lang="en-US" sz="1100" dirty="0"/>
          </a:p>
        </p:txBody>
      </p:sp>
      <p:sp>
        <p:nvSpPr>
          <p:cNvPr id="27" name="Rectangle 26"/>
          <p:cNvSpPr/>
          <p:nvPr/>
        </p:nvSpPr>
        <p:spPr>
          <a:xfrm>
            <a:off x="9735612" y="4136101"/>
            <a:ext cx="70564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smtClean="0">
                <a:solidFill>
                  <a:schemeClr val="bg1"/>
                </a:solidFill>
              </a:rPr>
              <a:t>#FFF6DB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0818453" y="4136101"/>
            <a:ext cx="70564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#FFF6DB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728398" y="5285560"/>
            <a:ext cx="72006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#BBAEFE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0823262" y="5307575"/>
            <a:ext cx="7008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/>
              <a:t>#171717</a:t>
            </a:r>
          </a:p>
        </p:txBody>
      </p:sp>
    </p:spTree>
    <p:extLst>
      <p:ext uri="{BB962C8B-B14F-4D97-AF65-F5344CB8AC3E}">
        <p14:creationId xmlns:p14="http://schemas.microsoft.com/office/powerpoint/2010/main" val="33777111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9534" y="401908"/>
            <a:ext cx="7197811" cy="1293028"/>
          </a:xfrm>
        </p:spPr>
        <p:txBody>
          <a:bodyPr/>
          <a:lstStyle/>
          <a:p>
            <a:r>
              <a:rPr lang="mk-MK" dirty="0" smtClean="0">
                <a:solidFill>
                  <a:srgbClr val="BBAEFE"/>
                </a:solidFill>
              </a:rPr>
              <a:t>Администраторски панел</a:t>
            </a:r>
            <a:endParaRPr lang="en-US" dirty="0">
              <a:solidFill>
                <a:srgbClr val="BBAEF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mk-MK" dirty="0" smtClean="0">
                <a:solidFill>
                  <a:srgbClr val="FFF6DB"/>
                </a:solidFill>
              </a:rPr>
              <a:t>Додавање, бришење, ажурирање на филмови во улога на админ (специјален тип на корисник со збогатени привилегии)</a:t>
            </a:r>
          </a:p>
          <a:p>
            <a:r>
              <a:rPr lang="mk-MK" dirty="0" smtClean="0">
                <a:solidFill>
                  <a:srgbClr val="FFF6DB"/>
                </a:solidFill>
              </a:rPr>
              <a:t>Креирање на нови проекции во една од 3те слободни кино сали за постоечки филм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19" y="4085968"/>
            <a:ext cx="4067790" cy="21327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040" y="4085969"/>
            <a:ext cx="3652987" cy="21327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3118" y="4054272"/>
            <a:ext cx="1764227" cy="21644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2" y="57665"/>
            <a:ext cx="1265538" cy="126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0481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6271" y="288612"/>
            <a:ext cx="6579973" cy="1293028"/>
          </a:xfrm>
        </p:spPr>
        <p:txBody>
          <a:bodyPr/>
          <a:lstStyle/>
          <a:p>
            <a:r>
              <a:rPr lang="mk-MK" dirty="0" smtClean="0">
                <a:solidFill>
                  <a:srgbClr val="BBAEFE"/>
                </a:solidFill>
              </a:rPr>
              <a:t>Структура на проектот</a:t>
            </a:r>
            <a:endParaRPr lang="en-US" dirty="0">
              <a:solidFill>
                <a:srgbClr val="BBAEF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2" y="57665"/>
            <a:ext cx="1265538" cy="1265538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1103769" y="2298691"/>
            <a:ext cx="2537460" cy="379285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3641229" y="2298691"/>
            <a:ext cx="2456180" cy="25266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21597" y="1788285"/>
            <a:ext cx="2619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mk-MK" dirty="0" smtClean="0">
                <a:solidFill>
                  <a:srgbClr val="FFF6DB"/>
                </a:solidFill>
              </a:rPr>
              <a:t>компоненти</a:t>
            </a:r>
            <a:endParaRPr lang="en-US" dirty="0">
              <a:solidFill>
                <a:srgbClr val="FFF6DB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2189" y="2298691"/>
            <a:ext cx="2533983" cy="387827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486540" y="1788959"/>
            <a:ext cx="2619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mk-MK" dirty="0" smtClean="0">
                <a:solidFill>
                  <a:srgbClr val="FFF6DB"/>
                </a:solidFill>
              </a:rPr>
              <a:t>страници</a:t>
            </a:r>
            <a:endParaRPr lang="en-US" dirty="0">
              <a:solidFill>
                <a:srgbClr val="FFF6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7109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1772" y="2008285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mk-MK" i="1" dirty="0" smtClean="0">
                <a:solidFill>
                  <a:srgbClr val="BBAEFE"/>
                </a:solidFill>
              </a:rPr>
              <a:t>Ви благодариме на вниманието!</a:t>
            </a:r>
            <a:endParaRPr lang="en-US" i="1" dirty="0">
              <a:solidFill>
                <a:srgbClr val="BBAEF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2" y="57665"/>
            <a:ext cx="1265538" cy="12655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186" y="4327452"/>
            <a:ext cx="4217773" cy="107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261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231</TotalTime>
  <Words>207</Words>
  <Application>Microsoft Office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Vapor Trail</vt:lpstr>
      <vt:lpstr>PowerPoint Presentation</vt:lpstr>
      <vt:lpstr>Што е „kinoteka“?</vt:lpstr>
      <vt:lpstr>Функционалности </vt:lpstr>
      <vt:lpstr>Персонализирај ја својата кинотека</vt:lpstr>
      <vt:lpstr>Интерактивен и респонзивен дизајн</vt:lpstr>
      <vt:lpstr>Администраторски панел</vt:lpstr>
      <vt:lpstr>Структура на проектот</vt:lpstr>
      <vt:lpstr>Ви благодариме на вниманието!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KINOTEKA</dc:title>
  <dc:creator>Dimitar Neskoski</dc:creator>
  <cp:lastModifiedBy>Dimitar Neskoski</cp:lastModifiedBy>
  <cp:revision>23</cp:revision>
  <dcterms:created xsi:type="dcterms:W3CDTF">2024-06-14T12:51:14Z</dcterms:created>
  <dcterms:modified xsi:type="dcterms:W3CDTF">2024-06-16T17:13:54Z</dcterms:modified>
</cp:coreProperties>
</file>

<file path=docProps/thumbnail.jpeg>
</file>